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0000">
              <a:schemeClr val="bg2">
                <a:shade val="80000"/>
                <a:satMod val="230000"/>
              </a:schemeClr>
            </a:gs>
            <a:gs pos="100000">
              <a:schemeClr val="bg2">
                <a:tint val="97000"/>
                <a:satMod val="22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B0F0"/>
            </a:gs>
            <a:gs pos="30000">
              <a:schemeClr val="bg2">
                <a:shade val="80000"/>
                <a:satMod val="230000"/>
              </a:schemeClr>
            </a:gs>
            <a:gs pos="100000">
              <a:schemeClr val="bg2">
                <a:tint val="97000"/>
                <a:satMod val="22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2071678"/>
            <a:ext cx="69285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Личная гигиена</a:t>
            </a:r>
            <a:endParaRPr lang="ru-RU" sz="66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25"/>
          <a:stretch>
            <a:fillRect/>
          </a:stretch>
        </p:blipFill>
        <p:spPr bwMode="auto">
          <a:xfrm>
            <a:off x="3929058" y="428604"/>
            <a:ext cx="2000264" cy="163074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3643314"/>
            <a:ext cx="2071689" cy="264472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643314"/>
            <a:ext cx="2143140" cy="262349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etia-84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3929066"/>
            <a:ext cx="1500198" cy="2171339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357562"/>
            <a:ext cx="15001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285728"/>
            <a:ext cx="157163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i?id=387926847-11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857364"/>
            <a:ext cx="1285884" cy="1285884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206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20" descr="i?id=337380978-17-2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5072074"/>
            <a:ext cx="1428760" cy="1446077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206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16" descr="i?id=28361386-01-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5143512"/>
            <a:ext cx="1357322" cy="1470433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206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30" descr="i?id=14114683-06-2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43702" y="1785926"/>
            <a:ext cx="1357322" cy="1449712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206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41" descr="i?id=48450744-17-2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3500438"/>
            <a:ext cx="1357290" cy="1437241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206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26" descr="i?id=25773690-09-2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214290"/>
            <a:ext cx="1315008" cy="1357298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206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cxnSp>
        <p:nvCxnSpPr>
          <p:cNvPr id="24" name="Прямая со стрелкой 23"/>
          <p:cNvCxnSpPr/>
          <p:nvPr/>
        </p:nvCxnSpPr>
        <p:spPr>
          <a:xfrm flipV="1">
            <a:off x="3143240" y="4357694"/>
            <a:ext cx="3357586" cy="17859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928926" y="1357298"/>
            <a:ext cx="3500462" cy="30003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3" idx="3"/>
          </p:cNvCxnSpPr>
          <p:nvPr/>
        </p:nvCxnSpPr>
        <p:spPr>
          <a:xfrm>
            <a:off x="3000364" y="1000108"/>
            <a:ext cx="3500462" cy="200026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000364" y="2571744"/>
            <a:ext cx="3500462" cy="342902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а 5 из 1546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5984" y="1285860"/>
            <a:ext cx="4572032" cy="5094550"/>
          </a:xfrm>
          <a:prstGeom prst="round2DiagRect">
            <a:avLst/>
          </a:prstGeom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714348" y="571480"/>
            <a:ext cx="7505700" cy="68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Чистота – залог здоровья!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5 из 1546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34" y="571480"/>
            <a:ext cx="5000660" cy="557216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1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072066" y="1714488"/>
            <a:ext cx="385762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- великий умывальник,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Знаменитый Мойдодыр,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Умывальников начальник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мочалок командир!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00166" y="1571612"/>
            <a:ext cx="62865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Хожу-брожу не по лесам,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по усам, по волосам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зубы у меня длинней,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у волков и медведей.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214414" y="-71461"/>
            <a:ext cx="5000659" cy="6429418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4" descr="Картинка 5 из 1546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143768" y="4714884"/>
            <a:ext cx="1785918" cy="1990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285984" y="2143116"/>
            <a:ext cx="478634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день купается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Много, много раз.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Щиплется, кусается-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откроешь глаз.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Картинка 5 из 1546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929454" y="4286256"/>
            <a:ext cx="1785918" cy="1990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1" descr="i?id=48450744-17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571480"/>
            <a:ext cx="4818044" cy="510185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785918" y="2071678"/>
            <a:ext cx="59293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утрам и вечерам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Чистит зубы пастой нам.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85728"/>
            <a:ext cx="2604156" cy="6329641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Картинка 5 из 1546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472" y="4286256"/>
            <a:ext cx="1785918" cy="1990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857356" y="2285992"/>
            <a:ext cx="57150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 в карман и караулит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Рёву, плаксу и грязнулю,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 утрет потоки слез,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забудет и про нос.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Картинка 5 из 1546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929454" y="4429132"/>
            <a:ext cx="1785918" cy="1990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9" t="1515" r="2273" b="7576"/>
          <a:stretch>
            <a:fillRect/>
          </a:stretch>
        </p:blipFill>
        <p:spPr bwMode="auto">
          <a:xfrm>
            <a:off x="357158" y="785794"/>
            <a:ext cx="6225822" cy="4500594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714480" y="2071678"/>
            <a:ext cx="62865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себя я труд беру: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Пятки, локти с мылом тру,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коленки оттираю,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Ничего не забываю.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3357586" cy="5757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Картинка 5 из 1546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429388" y="4286256"/>
            <a:ext cx="1785918" cy="1990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714480" y="4357694"/>
            <a:ext cx="664373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«Каждый раз перед едой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Нужно руки мыть водой!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Чтобы быть здоровым, сильным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Мой лицо и руки с мылом»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11" b="8889"/>
          <a:stretch>
            <a:fillRect/>
          </a:stretch>
        </p:blipFill>
        <p:spPr bwMode="auto">
          <a:xfrm>
            <a:off x="714348" y="928670"/>
            <a:ext cx="3729894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00" r="7200" b="9000"/>
          <a:stretch>
            <a:fillRect/>
          </a:stretch>
        </p:blipFill>
        <p:spPr bwMode="auto">
          <a:xfrm>
            <a:off x="4929190" y="928670"/>
            <a:ext cx="3500462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Картинка 5 из 1546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929454" y="4500570"/>
            <a:ext cx="1785918" cy="1990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cdd1295f4a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596" y="285728"/>
            <a:ext cx="8429652" cy="6304380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177</TotalTime>
  <Words>149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21</cp:revision>
  <dcterms:modified xsi:type="dcterms:W3CDTF">2014-11-26T20:03:52Z</dcterms:modified>
</cp:coreProperties>
</file>